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 Analyze Infer</a:t>
            </a:r>
            <a:endParaRPr lang="en-US" dirty="0"/>
          </a:p>
        </p:txBody>
      </p:sp>
      <p:sp>
        <p:nvSpPr>
          <p:cNvPr id="3" name="Subtitle 2"/>
          <p:cNvSpPr>
            <a:spLocks noGrp="1"/>
          </p:cNvSpPr>
          <p:nvPr>
            <p:ph type="subTitle" idx="1"/>
          </p:nvPr>
        </p:nvSpPr>
        <p:spPr/>
        <p:txBody>
          <a:bodyPr/>
          <a:lstStyle/>
          <a:p>
            <a:r>
              <a:rPr lang="en-US" dirty="0" smtClean="0"/>
              <a:t>What’s the difference?</a:t>
            </a:r>
            <a:endParaRPr lang="en-US" dirty="0"/>
          </a:p>
        </p:txBody>
      </p:sp>
    </p:spTree>
    <p:extLst>
      <p:ext uri="{BB962C8B-B14F-4D97-AF65-F5344CB8AC3E}">
        <p14:creationId xmlns:p14="http://schemas.microsoft.com/office/powerpoint/2010/main" val="173453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a:t>
            </a:r>
            <a:endParaRPr lang="en-US" dirty="0"/>
          </a:p>
        </p:txBody>
      </p:sp>
      <p:sp>
        <p:nvSpPr>
          <p:cNvPr id="3" name="Subtitle 2"/>
          <p:cNvSpPr>
            <a:spLocks noGrp="1"/>
          </p:cNvSpPr>
          <p:nvPr>
            <p:ph type="subTitle" idx="1"/>
          </p:nvPr>
        </p:nvSpPr>
        <p:spPr/>
        <p:txBody>
          <a:bodyPr>
            <a:normAutofit lnSpcReduction="10000"/>
          </a:bodyPr>
          <a:lstStyle/>
          <a:p>
            <a:r>
              <a:rPr lang="en-US" dirty="0" smtClean="0"/>
              <a:t>First, take a look at the picture in front of you.  What do you see?  Just write down the “Who, the what, and the where”.  Include details, but not your opinion.  (You can tell me that the picture involves two children, but don’t tell me they are “cute”.  This is your opinion).</a:t>
            </a:r>
            <a:endParaRPr lang="en-US" dirty="0"/>
          </a:p>
        </p:txBody>
      </p:sp>
    </p:spTree>
    <p:extLst>
      <p:ext uri="{BB962C8B-B14F-4D97-AF65-F5344CB8AC3E}">
        <p14:creationId xmlns:p14="http://schemas.microsoft.com/office/powerpoint/2010/main" val="266910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Background Knowledge</a:t>
            </a:r>
            <a:endParaRPr lang="en-US" dirty="0"/>
          </a:p>
        </p:txBody>
      </p:sp>
      <p:sp>
        <p:nvSpPr>
          <p:cNvPr id="3" name="Subtitle 2"/>
          <p:cNvSpPr>
            <a:spLocks noGrp="1"/>
          </p:cNvSpPr>
          <p:nvPr>
            <p:ph type="subTitle" idx="1"/>
          </p:nvPr>
        </p:nvSpPr>
        <p:spPr/>
        <p:txBody>
          <a:bodyPr/>
          <a:lstStyle/>
          <a:p>
            <a:r>
              <a:rPr lang="en-US" dirty="0" smtClean="0"/>
              <a:t>Maybe there are puzzle pieces in your pictures.  Do you already know how puzzles work?  Include that here.  Maybe it’s a picture of a classroom.  You already know what that is for.  Include that here.</a:t>
            </a:r>
            <a:endParaRPr lang="en-US" dirty="0"/>
          </a:p>
        </p:txBody>
      </p:sp>
    </p:spTree>
    <p:extLst>
      <p:ext uri="{BB962C8B-B14F-4D97-AF65-F5344CB8AC3E}">
        <p14:creationId xmlns:p14="http://schemas.microsoft.com/office/powerpoint/2010/main" val="77401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Infer</a:t>
            </a:r>
            <a:endParaRPr lang="en-US" dirty="0"/>
          </a:p>
        </p:txBody>
      </p:sp>
      <p:sp>
        <p:nvSpPr>
          <p:cNvPr id="3" name="Subtitle 2"/>
          <p:cNvSpPr>
            <a:spLocks noGrp="1"/>
          </p:cNvSpPr>
          <p:nvPr>
            <p:ph type="subTitle" idx="1"/>
          </p:nvPr>
        </p:nvSpPr>
        <p:spPr/>
        <p:txBody>
          <a:bodyPr>
            <a:normAutofit lnSpcReduction="10000"/>
          </a:bodyPr>
          <a:lstStyle/>
          <a:p>
            <a:r>
              <a:rPr lang="en-US" dirty="0" smtClean="0"/>
              <a:t>Now, try to tell me what else you think might be happening in the picture?  No wild guesses.  You can’t tell me that the two children are spies from anther planet, because there is no evidence for that in your background knowledge or summary.</a:t>
            </a:r>
            <a:endParaRPr lang="en-US" dirty="0"/>
          </a:p>
        </p:txBody>
      </p:sp>
    </p:spTree>
    <p:extLst>
      <p:ext uri="{BB962C8B-B14F-4D97-AF65-F5344CB8AC3E}">
        <p14:creationId xmlns:p14="http://schemas.microsoft.com/office/powerpoint/2010/main" val="390745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975" y="160337"/>
            <a:ext cx="8922777" cy="2262781"/>
          </a:xfrm>
        </p:spPr>
        <p:txBody>
          <a:bodyPr/>
          <a:lstStyle/>
          <a:p>
            <a:r>
              <a:rPr lang="en-US" dirty="0" smtClean="0"/>
              <a:t>Analyze</a:t>
            </a:r>
            <a:endParaRPr lang="en-US" dirty="0"/>
          </a:p>
        </p:txBody>
      </p:sp>
      <p:sp>
        <p:nvSpPr>
          <p:cNvPr id="3" name="Subtitle 2"/>
          <p:cNvSpPr>
            <a:spLocks noGrp="1"/>
          </p:cNvSpPr>
          <p:nvPr>
            <p:ph type="subTitle" idx="1"/>
          </p:nvPr>
        </p:nvSpPr>
        <p:spPr>
          <a:xfrm>
            <a:off x="1893347" y="2575519"/>
            <a:ext cx="4883972" cy="4051192"/>
          </a:xfrm>
        </p:spPr>
        <p:txBody>
          <a:bodyPr>
            <a:normAutofit/>
          </a:bodyPr>
          <a:lstStyle/>
          <a:p>
            <a:r>
              <a:rPr lang="en-US" dirty="0" smtClean="0"/>
              <a:t>Now, let’s practice analyzing.  This is a</a:t>
            </a:r>
          </a:p>
          <a:p>
            <a:r>
              <a:rPr lang="en-US" dirty="0" smtClean="0"/>
              <a:t>Fairly famous painting titled “American Gothic”.  </a:t>
            </a:r>
            <a:endParaRPr lang="en-US" dirty="0"/>
          </a:p>
          <a:p>
            <a:r>
              <a:rPr lang="en-US" dirty="0" smtClean="0"/>
              <a:t>*1-Summarize what you see in this picture.</a:t>
            </a:r>
          </a:p>
          <a:p>
            <a:r>
              <a:rPr lang="en-US" dirty="0" smtClean="0"/>
              <a:t>*2- What do you know about farmers?  About this time period?</a:t>
            </a:r>
          </a:p>
          <a:p>
            <a:r>
              <a:rPr lang="en-US" dirty="0" smtClean="0"/>
              <a:t>*3 What can you guess about what is happening in the picture?</a:t>
            </a:r>
          </a:p>
          <a:p>
            <a:r>
              <a:rPr lang="en-US" dirty="0" smtClean="0"/>
              <a:t>*4- Now, use all of this knowledge to tell me what the writer is trying to tell us with his painting.  </a:t>
            </a:r>
            <a:endParaRPr lang="en-US" dirty="0"/>
          </a:p>
        </p:txBody>
      </p:sp>
      <p:sp>
        <p:nvSpPr>
          <p:cNvPr id="4" name="AutoShape 2" descr="American Goth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American Gothi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American Gothic"/>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American Gothic"/>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stretch>
            <a:fillRect/>
          </a:stretch>
        </p:blipFill>
        <p:spPr>
          <a:xfrm>
            <a:off x="7046912" y="312737"/>
            <a:ext cx="4084489" cy="4960918"/>
          </a:xfrm>
          <a:prstGeom prst="rect">
            <a:avLst/>
          </a:prstGeom>
        </p:spPr>
      </p:pic>
    </p:spTree>
    <p:extLst>
      <p:ext uri="{BB962C8B-B14F-4D97-AF65-F5344CB8AC3E}">
        <p14:creationId xmlns:p14="http://schemas.microsoft.com/office/powerpoint/2010/main" val="10418780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TotalTime>
  <Words>246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Summarize Analyze Infer</vt:lpstr>
      <vt:lpstr>Summarize</vt:lpstr>
      <vt:lpstr>Background Knowledge</vt:lpstr>
      <vt:lpstr>Infer</vt:lpstr>
      <vt:lpstr>Analyze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Summarize Analyze Infer</dc:title>
  <dc:creator>Heather L. Wolfley</dc:creator>
  <cp:lastModifiedBy>Heather L. Wolfley</cp:lastModifiedBy>
  <cp:revision>1</cp:revision>
  <dcterms:created xsi:type="dcterms:W3CDTF">2017-09-25T21:11:36Z</dcterms:created>
  <dcterms:modified xsi:type="dcterms:W3CDTF">2017-09-25T21:19:09Z</dcterms:modified>
</cp:coreProperties>
</file>